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59" r:id="rId2"/>
    <p:sldMasterId id="2147483727" r:id="rId3"/>
    <p:sldMasterId id="2147483723" r:id="rId4"/>
    <p:sldMasterId id="2147483763" r:id="rId5"/>
  </p:sldMasterIdLst>
  <p:notesMasterIdLst>
    <p:notesMasterId r:id="rId17"/>
  </p:notesMasterIdLst>
  <p:handoutMasterIdLst>
    <p:handoutMasterId r:id="rId18"/>
  </p:handoutMasterIdLst>
  <p:sldIdLst>
    <p:sldId id="321" r:id="rId6"/>
    <p:sldId id="309" r:id="rId7"/>
    <p:sldId id="312" r:id="rId8"/>
    <p:sldId id="316" r:id="rId9"/>
    <p:sldId id="322" r:id="rId10"/>
    <p:sldId id="298" r:id="rId11"/>
    <p:sldId id="318" r:id="rId12"/>
    <p:sldId id="323" r:id="rId13"/>
    <p:sldId id="320" r:id="rId14"/>
    <p:sldId id="324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D74F25-5E6D-4B44-84E0-55093674720C}">
          <p14:sldIdLst>
            <p14:sldId id="321"/>
            <p14:sldId id="309"/>
            <p14:sldId id="312"/>
            <p14:sldId id="316"/>
            <p14:sldId id="322"/>
            <p14:sldId id="298"/>
            <p14:sldId id="318"/>
            <p14:sldId id="323"/>
            <p14:sldId id="320"/>
            <p14:sldId id="32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28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pos="2733">
          <p15:clr>
            <a:srgbClr val="A4A3A4"/>
          </p15:clr>
        </p15:guide>
        <p15:guide id="15" pos="2830">
          <p15:clr>
            <a:srgbClr val="A4A3A4"/>
          </p15:clr>
        </p15:guide>
        <p15:guide id="16" pos="2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6F39"/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154" autoAdjust="0"/>
    <p:restoredTop sz="94422"/>
  </p:normalViewPr>
  <p:slideViewPr>
    <p:cSldViewPr snapToGrid="0" snapToObjects="1" showGuides="1">
      <p:cViewPr varScale="1">
        <p:scale>
          <a:sx n="129" d="100"/>
          <a:sy n="129" d="100"/>
        </p:scale>
        <p:origin x="2112" y="200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226"/>
        <p:guide pos="288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2733"/>
        <p:guide pos="2830"/>
        <p:guide pos="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116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4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3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539499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SECTION BREAK</a:t>
            </a:r>
            <a:br>
              <a:rPr lang="en-AU" dirty="0"/>
            </a:br>
            <a:r>
              <a:rPr lang="en-AU" dirty="0"/>
              <a:t>(30pt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16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1835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 Oxygen)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 Oxygen)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0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40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(30pt)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0C6F3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6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3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636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041864" y="6213839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6" r:id="rId2"/>
    <p:sldLayoutId id="2147483720" r:id="rId3"/>
    <p:sldLayoutId id="2147483681" r:id="rId4"/>
    <p:sldLayoutId id="2147483770" r:id="rId5"/>
    <p:sldLayoutId id="2147483771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8007814" y="6396401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‹#›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59D4C-215C-EB4D-8FE4-06872D540493}"/>
              </a:ext>
            </a:extLst>
          </p:cNvPr>
          <p:cNvSpPr/>
          <p:nvPr userDrawn="1"/>
        </p:nvSpPr>
        <p:spPr>
          <a:xfrm>
            <a:off x="1" y="3"/>
            <a:ext cx="9144000" cy="8802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AD77-08A0-9348-B5D7-EBFCB9E9CC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92507" y="6396401"/>
            <a:ext cx="339587" cy="3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0" y="5860905"/>
            <a:ext cx="2425264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500" y="1392225"/>
            <a:ext cx="2066565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862" y="2285961"/>
            <a:ext cx="2101288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12" y="3179697"/>
            <a:ext cx="1426988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543" y="4073433"/>
            <a:ext cx="196465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323" y="4967169"/>
            <a:ext cx="2624211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127" y="5860905"/>
            <a:ext cx="22418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7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94" y="2362514"/>
            <a:ext cx="5494159" cy="14700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C6F39"/>
                </a:solidFill>
              </a:rPr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847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21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_1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1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andard slide_2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break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</Words>
  <Application>Microsoft Macintosh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Wingdings</vt:lpstr>
      <vt:lpstr>Standard slide_1</vt:lpstr>
      <vt:lpstr>Title slide_1</vt:lpstr>
      <vt:lpstr>Standard slide_2</vt:lpstr>
      <vt:lpstr>Section break</vt:lpstr>
      <vt:lpstr>End Slide_2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ARC Centre of Excellence in Future Low-Energy Electronics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Powerpoint Template</dc:title>
  <dc:subject/>
  <dc:creator>Tich-Lam Nguyen</dc:creator>
  <cp:keywords/>
  <dc:description/>
  <cp:lastModifiedBy>Tich-Lam Nguyen</cp:lastModifiedBy>
  <cp:revision>123</cp:revision>
  <cp:lastPrinted>2016-03-02T22:29:47Z</cp:lastPrinted>
  <dcterms:created xsi:type="dcterms:W3CDTF">2015-12-11T00:28:24Z</dcterms:created>
  <dcterms:modified xsi:type="dcterms:W3CDTF">2021-08-10T09:21:17Z</dcterms:modified>
  <cp:category/>
</cp:coreProperties>
</file>